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b="1" sz="3600">
                <a:latin typeface="Selawik"/>
              </a:defRPr>
            </a:pPr>
            <a:r>
              <a:t>Analysis Results from Folder - B3_B15_11.35_13.28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</a:xfrm>
        </p:spPr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Date and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2024-03-12 11:35:09.335000 to 2024-03-12 13:29:38.656000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time taken for the ride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 days 01:54:30.161000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Ampere-hours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33.27927277777778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Watt-hours (Wh)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1717.139885148611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4.697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4.135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distance covered (km)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56.04125756068157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consumption(WH/KM)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30.64063798513602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SOC consumed(%)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Eco mode</a:t>
                      </a:r>
                    </a:p>
                    <a:p>
                      <a:r>
                        <a:t>99.75%</a:t>
                      </a:r>
                    </a:p>
                    <a:p>
                      <a:r>
                        <a:t>Sports mode</a:t>
                      </a:r>
                    </a:p>
                    <a:p>
                      <a:r>
                        <a:t>0.04%</a:t>
                      </a:r>
                    </a:p>
                    <a:p>
                      <a:r>
                        <a:t>Custom mode</a:t>
                      </a:r>
                    </a:p>
                    <a:p>
                      <a:r>
                        <a:t>0.04%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Peak Power(kW)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2471.347216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Average Power(kW)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-904.6836801602516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Regenerated(kWh)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79.19017365777778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Regenerative Effectiveness(%)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4.408442272039773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3.382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3.125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0.2570000000000001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Minimum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18.0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Fet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57.0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Afe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61.0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PCB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59.0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Maximum MCU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45.0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Motor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Abnormal Motor Temperature Detected(C)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False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temp(C)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temp(C)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between Highest and Lowest Cell Temperature at 100% SOC(C)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18.0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Battery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55.0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charged(kWh)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1.8303600027777778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Electricity consumption units(kW)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7.400776333405215e-08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Cycle Count of battery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115.0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Idling time percentage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2.7237479806138936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0-10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18.177705977382878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10-20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3.6478190630048464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Time spent in 20-30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7.846526655896607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30-40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45.86914378029079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40-50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20.29886914378029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50-60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60-70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70-80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80-90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Graph Analysis</a:t>
            </a:r>
          </a:p>
        </p:txBody>
      </p:sp>
      <p:pic>
        <p:nvPicPr>
          <p:cNvPr id="3" name="Picture 2" descr="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8229600" cy="5029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