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B4_B02_06.55_07.43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06:55:31.324000 to 2024-03-12 07:43:09.542000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00:47:24.599000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27.709410833333333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1390.2002717922223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28.79475029579625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48.279643251331755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95.48%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3.00%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5458.56792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-1767.8279683687745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0.011607947777777777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0.0008349768799234199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0.3690000000000002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1.4685987741666666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1.4344026158058549e-07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37.44252152830031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3.072485578128919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3.2062536577209264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5.09154752947078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6.993562411169635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8.067887300392943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7.779449878772677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12.791572610985705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15.429311930440598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