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B4_B03_05.22_06.06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2024-03-12 05:24:20.075000 to 2024-03-12 06:06:59.586000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00:44:15.811000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28.259706944444442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1428.2919918925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39.388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29.620325344960253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48.21999675082963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95.06%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4.11%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0.04%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5529.002210000001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-1948.4089317214853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0.32299999999999995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1.4977644680555555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1.5670270642975055e-07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4.459798994974874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4.0703517587939695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5.397822445561139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10.737018425460636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19.12060301507538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27.349246231155778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20.050251256281406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7.24036850921273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1.4614740368509211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