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B4_B03_10.41_11.48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10:41:58.064000 to 2024-03-12 11:48:27.259000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01:06:30.855000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32.33816583333333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1642.2231010166665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36.218297428121346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45.34236056445818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79.89%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18.74%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0.03%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5233.3208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-1489.9201521320563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3.3656821438888893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0.20452753314377137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0.4590000000000001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1.7462609549999997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1.215720520050125e-07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24.735965941653248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5.108752012662719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6.153972109270529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9.349671151379527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14.190977812951996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8.708348115601888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6.5360368965423135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14.48571350599023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10.61867205196081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