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B4_BT03_14.54_15.49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14:55:04.329000 to 2024-03-11 15:49:13.490000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00:54:10.980000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33.50618638888889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1709.0979718525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37.269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37.58353708281574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45.47464407318778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67.79%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32.21%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4552.1056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-1900.75770734291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2.3885110119444444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0.13955769068925933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0.30200000000000005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1.7758278786111115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1.5178016056505226e-07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0.8162224206096161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2.7930110955235303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3.7527101135059304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12.418696594822089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37.855503124601455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13.148833057008035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17.48820303532713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9.21757428899375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2.426348680015304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