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B3_B04_09.05_10.20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2024-03-12 09:19:48.749000 to 2024-03-12 10:20:02.465000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01:14:17.096000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34.34780416666667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1732.0194386866667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38.28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3.652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38.289858767393895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45.23441700865151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66.05%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30.54%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0.09%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6125.566505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-1406.240410300406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112.39954932722223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6.094035577472369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3.337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2.921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0.41600000000000037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1.8891292291666668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1.1773796706595535e-07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13.487162820929477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13.264311249361624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5.148799851432286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8.284971447142393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21.607316959933147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14.78016621013046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9.814754631134221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10.51812990389526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2.414225358651748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0.03714192859464228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