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B4_B04_12.49_13.49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12:46:03.339000 to 2024-03-12 13:49:05.835000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01:03:04.977000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32.194902500000005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1649.5346833119445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41.76006180344882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39.50029315272026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75.45%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14.88%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4299.58034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-1574.3173011460765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0.2063263922222222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0.012506592914194505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0.36499999999999977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1.7385247350000002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1.2762249933932348e-07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16.955087985525434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3.1867394286047803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3.318061108354977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2.9678699623544516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14.217760527621326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9.656520850964485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42.17468701666326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7.409460997461115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