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B4_BT06_09.00_09.55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09:07:22.099000 to 2024-03-11 09:55:59.893000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00:50:09.776000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27.755521666666667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1385.7406769913891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27.14685761272991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51.04608042521935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90.09%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8.86%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5724.067349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-1668.4503134344484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0.024432869166666666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0.0017631320772050073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1.5265536916666667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1.4092478967418733e-07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25.377675199328575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8.203944607637432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6.602322003077353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7.508043082948664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8.354315288851588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11.637991327458385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8.106028815218911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12.750034969925863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11.31626800951182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