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B4_BT06_13.03_13.56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2024-03-11 13:06:03.902000 to 2024-03-11 13:56:16.218000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00:50:13.716000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27.04170027777778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1368.2177338797221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37.854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26.02395091125489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52.575327187848046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71.62%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8.79%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0.07%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5454.527923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-1637.4946283134973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0.6062592772222223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0.044290520932789554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0.3450000000000002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1.4332101147222225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1.321320679575748e-07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23.58145099887604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11.899496029875639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5.337007360139226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6.8235379427867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10.66313766723469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11.029331786374678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13.407780718610637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15.343896160400275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1.8128421739603349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