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B3_B05_17.46_20.05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02:18:39.757000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33.665416388888886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1739.5021568341665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60.66392335791602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28.6744091141474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50.43%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41.24%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6033.005824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-755.6664371428743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95.97401529333334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-5.228834716066615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0.23299999999999965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0.18515979013888886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6.182627123281673e-09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9.407679307066651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18.48262385127284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10.39664096334636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21.852223513256575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41.86648357452202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7.069293334741735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0.05809654589627126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0.025087144818844404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