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B4_BT04_10.45_11.45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00:48:52.009000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28.380030555555553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1430.0007831291666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38.841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10.178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31.969494056241714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44.73016622075612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97.11%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1.34%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0.08%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5437.23852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-1767.8581110113323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0.045046905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-0.003150032261478203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0.32600000000000007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BMS Temperature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 in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0.15041416194444443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 in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1.4250242718702102e-08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0.555415299166877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4.208893857972374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5.106935478053883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10.891910412233564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10.578136834132795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7.844339452519206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10.09845998485231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13.311934215746385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