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B4_BT04_15.52_16.57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00:52:10.640000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32.97601722222222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1673.844472675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39.268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(in kilometers)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30.986615690755627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WH/KM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54.01830549614895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69.63%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18.00%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0.06%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5421.410500000001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-1935.0803152312137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1.4474072980555555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-0.08639732069129558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3.071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3.332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0.2609999999999997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BMS Temperature in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 in kWh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0.17477289127777776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 in 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1.551055123160967e-08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15.930131004366812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24.349344978165938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3.8148471615720525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8.988646288209607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17.788646288209605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11.839301310043668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11.744978165938864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13.977292576419215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