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B4_B03_05.22_06.06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00:44:15.811000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28.259706944444442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1428.2919918925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29.620325344960253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48.21999675082963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95.06%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4.11%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5529.002210000001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-1948.4089317214853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0.32299999999999995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0.14977644680555555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1.567027064297505e-08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4.455611390284757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8.525963149078727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5.402010050251256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10.74539363484087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19.141541038525965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27.382747068676714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20.06281407035176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7.2571189279732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