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B4_B03_14.51_15.56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01:05:10.305000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29.43661194444444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1512.064054262222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41.788590328413825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36.183657844856896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49.66%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26.73%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20.63%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4515.103889999999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-1395.3936414621892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0.11584599972222223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-0.007660860966486528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0.30699999999999994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0.15601404330555554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1.1083691624435601e-08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8.069484853671058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17.764846825260996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3.4685378515602716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5.131496377431684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21.681213988248047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10.054766387129899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34.40013691596783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6.811569399281191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