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B4_B05_06.07_06.55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00:48:16.837000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28.521484166666667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1436.9600906974997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9.852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10.197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(in kilometers)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29.81116975955862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WH/KM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48.20206997200284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74.60%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20.45%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0.04%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5563.598616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-1797.4483413867267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0.7363970408333332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-0.05122061903286506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3.021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3.335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0.31400000000000006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BMS Temperature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 in 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0.15116386608333332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 in 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1.4499296547281051e-08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8.495411299149618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14.553338385114087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3.2794476719710364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5.4475035783447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10.499284331060032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8.832196682663973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17.651763913446157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14.448092952765851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