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B3_B03_13.15_15.30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02:16:27.789000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35.83509361111111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1842.9312340324998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38.646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(in kilometers)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69.78145244294669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WH/KM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26.410044066355315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98.43%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2438.510646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-813.6561739657836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22.40473596861111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-1.2011099517154418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2.985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3.339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0.3540000000000001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BMS Temperature in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 in 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0.19709301486111114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 in 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6.687194293836812e-09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17.45556834164429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22.21582917785449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1.6647487533563483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3.1223628691983123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41.71205728167753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30.447513105740953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