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B3_B07_16.40_17.38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00:59:17.031000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25.200022777777775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1288.723236378611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38.279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12.818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(in kilometers)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31.11078368427709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WH/KM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41.423682844412305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59.03%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34.13%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0.03%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6127.99704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-1311.3068544270775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55.21605070694445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-4.108522701697714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0.24400000000000022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BMS Temperature in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 in 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0.13860012527777774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 in 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1.0823737643908547e-08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3.4818134699228636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27.39717674319339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4.381231135095582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8.863075093752858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18.695691941827494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15.143754382755573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19.104240982956796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5.902618982286045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