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B3_B15_15.33_16.39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01:04:50.725000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23.295388888888887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1202.0196433216668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36.62457311111898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32.82003150384138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64.47%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30.64%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5854.507213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-1118.7359658629782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53.572015515833336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-4.266675008452464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0.1281246388888889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9.14914587895522e-09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5.7068421774304126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18.1406828465652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3.5952283011106543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7.072535307829425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33.24283559577677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23.754284930755517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13.475935828877006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0.4662004662004662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