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B3_B03_10.20_11.29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01:09:11.809000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34.70677833333333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1763.1729981775002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41.84414046820817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42.13667620959026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26.05%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6126.446865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-1535.7906589496736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108.28559662111111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-5.786160427063244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0.44899999999999984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0.19088728083333334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1.2773848392176807e-08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6.0492546002176715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16.23933787238351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5.062137740767926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9.172593586271482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23.301020020754766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18.621073679414817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17.436533448075124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9.149813966438026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