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B3_B15_11.35_13.28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01:54:30.161000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33.27927277777778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1717.139885148611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56.04125756068157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30.64063798513602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2471.347216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-904.6836801602516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79.19017365777778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-4.408442272039773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0.18303600027777775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7.400776333405214e-09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2.2019386106623586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20.379644588045235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3.652665589660743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7.857835218093699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45.88368336025848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21.704361873990308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