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B3_B15_19.35_20.40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01:04:57.056000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27.0011225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1384.736395011389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40.596084622018495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34.110097264412936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85.39%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9.95%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2.11%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6239.258608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-1290.7951895497154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104.66714305805554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-7.027453633803263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0.38900000000000023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0.151206286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1.0777969235594332e-08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3.939944534761404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12.052532593796819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8.402664881578529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12.074846195530904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17.363169806509195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17.885945618564918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23.99349717892321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7.602562876542029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