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B3_B15_19.35_20.40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19:35:27.687000 to 2024-03-12 20:40:53.242000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01:04:57.056000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27.0011225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1384.736395011389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40.596084622018495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34.110097264412936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85.39%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9.95%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2.11%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6239.258608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-1290.7951895497154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104.66714305805554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7.027453633803263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0.38900000000000023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1.51206286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1.077796923559433e-07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4.500972235504128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8.112588059035415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8.380351279844442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12.065283223359154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17.337668547384528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17.84769372987791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23.936119345892703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7.586624589589111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0.0637531478116732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