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B3_B03_13.15_15.30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13:17:50.432000 to 2024-03-11 15:29:55.824000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02:16:27.789000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35.83509361111111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1842.9312340324998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69.78145244294669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26.410044066355315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98.43%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2438.510646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-813.6561739657836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22.40473596861111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1.2011099517154418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0.3540000000000001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1.9709301486111113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6.687194293836812e-08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18.293057153816648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4.760260836210203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1.6634701444828026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3.11724843370413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41.70950006393044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28.172867919703364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