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B4_BT06_17.05_17.45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2024-03-11 17:05:16.843000 to 2024-03-11 17:45:12.156000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00:39:56.273000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20.897132222222226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1058.0849816355556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24.58373603844754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43.040039967105564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56.98%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43.02%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5176.618119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-1595.1029873902849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0.061052225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0.005769735277205185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3.034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0.30400000000000027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1.107548007777778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1.2840243087759436e-07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1.3204389064534128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4.863306676585457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6.57429793565185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12.665054863306677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51.91091686814209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9.842849172400966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7.355402640877813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4.379765668588432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0.9717314487632509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