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B4_BT02_09.56_10.40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00:44:32.861000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29.757495277777775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1501.1567687794447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30.62844142383255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49.011856268055716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84.72%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14.25%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5427.163392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-2028.5902280803307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0.012831445277777775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0.0008547631976997756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0.3120000000000003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1.577147249722222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1.6395825533539401e-07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7.848300255452938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10.556101395166044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5.380231872666536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8.630379249361368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13.29534289644331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12.1988602868933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12.587934761249755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19.68952642955394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9.660051090587542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