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B4_BT02_13.59_14.50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00:50:22.552000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33.50112111111111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1707.7808621605554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6.548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32.755001923512395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52.138017459088154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78.47%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21.53%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5428.3737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-2041.1723452118194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0.06724817500000001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0.003937596943956988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0.3420000000000001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1.80906054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1.6628617361570703e-07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0.6348974677078012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4.8493030723199295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8.115011311391667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16.069473837845727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26.731372692111215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12.5702400934102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13.055535284244327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10.078085090856016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7.724585857111581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