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b="1" sz="3600">
                <a:latin typeface="Selawik"/>
              </a:defRPr>
            </a:pPr>
            <a:r>
              <a:t>Analysis Results from Folder - B4_BT03_14.54_15.49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</a:xfrm>
        </p:spPr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time taken for the ride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 days 00:54:33.080000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Actual Ampere-hours (Ah)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33.50824527777778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Actual Watt-hours (Wh)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1709.2071987016664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Starting SoC (Ah)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37.269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Ending SoC (Ah)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3.638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Starting SoC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94.0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Ending SoC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distance covered (km)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37.58748425011527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energy consumption(WH/KM)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45.47277458976055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SOC consumed(%)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85.0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Custom mode</a:t>
                      </a:r>
                    </a:p>
                    <a:p>
                      <a:r>
                        <a:t>67.83%</a:t>
                      </a:r>
                    </a:p>
                    <a:p>
                      <a:r>
                        <a:t>Eco mode</a:t>
                      </a:r>
                    </a:p>
                    <a:p>
                      <a:r>
                        <a:t>32.17%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Peak Power(kW)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4552.1056</a:t>
                      </a:r>
                    </a:p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>
                      <a:r>
                        <a:t>Average Power(kW)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-1888.0472277772321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Energy Regenerated(kWh)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2.3885110119444444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Regenerative Effectiveness(%)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0.13954878470360835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Highest Cell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3.35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Lowest Cell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3.047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Difference in Cell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0.30299999999999994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Minimum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37.0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47.0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Difference in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Fet Temperature-BMS(C)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Afe Temperature-BMS(C)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67.0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PCB Temperature-BMS(C)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65.0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MCU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68.0</a:t>
                      </a:r>
                    </a:p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>
                      <a:r>
                        <a:t>Maximum Motor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100.0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Abnormal Motor Temperature Detected(C)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False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highest cell temp(C)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47.0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lowest cell temp(C)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37.0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Difference between Highest and Lowest Cell Temperature at 100% SOC(C)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Battery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53.0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energy charged(kWh)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1.7759369997222225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Electricity consumption units(kW)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1.5072283325883683e-07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Idling time percentage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1.3077069216642392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0-10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2.9668798682794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10-20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3.7268064087138244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20-30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12.332974479133684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30-40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37.59419922740801</a:t>
                      </a:r>
                    </a:p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>
                      <a:r>
                        <a:t>Time spent in 40-50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13.058071053131531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50-60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17.367487809511747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60-70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9.153948451649674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70-80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2.409600405294155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80-90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457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Graph Analysis</a:t>
            </a:r>
          </a:p>
        </p:txBody>
      </p:sp>
      <p:pic>
        <p:nvPicPr>
          <p:cNvPr id="3" name="Picture 2" descr="grap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28800"/>
            <a:ext cx="8229600" cy="5029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