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B4_BT06_17.05_17.45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00:39:44.831000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20.89532472222222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1057.992809768889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24.51783489577219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43.15196730325186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57.25%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42.75%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5176.618119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-1602.3450211055954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0.061052225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0.005770237904991706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0.30400000000000027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1.1074522102777775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1.2903758975085962e-07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1.060945971209572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4.673770798280053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6.566647971583474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12.731351654514864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52.182650962796785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9.894372779958871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7.393905402879043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4.40269209197981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0.9768180968405309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