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B3_B05_20.41_21.37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00:55:20.893000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31.595891666666663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1613.4894348891664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39.532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12.329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32.71985919962416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49.31223649360019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85.53%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4.29%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0.22%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6138.107433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-1756.9757911678762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72.2175989013889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-4.284113280289114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3.062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0.39200000000000035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1.7377740416666665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1.4539608782351628e-07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17.615442846328538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9.367903103709311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3.917486752460257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8.096139288417865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11.654049962149886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16.279333838001513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15.961392884178652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16.063588190764573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0.9348978046934141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