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00:04:55.880000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-0.496635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-25.81896295027778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33.91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34.433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3.4955890920449577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-40.360253303742816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