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14/03/2024 17:49:49 to 14/03/2024 19:05:59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01:16:10.909000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15.348161666666666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787.2285405469445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2.984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19.282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29.770408643866215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26.4433233001369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98.81%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2518.2951709999998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622.5884767067224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97.95537327833333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11.066104088474011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0.21899999999999986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0.82880073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5.037689824945296e-08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7.065535400819193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13.32163058318705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20.162863272869124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19.54359274429491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29.13009557245953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9.925394967817438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