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B4_BT02_09.56_10.40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2024-03-11 09:55:45.892000 to 2024-03-11 10:40:22.873000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00:44:23.041000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29.750206944444443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1500.779628262778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38.875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30.625690105268312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49.00394482880926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85.04%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13.92%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0.04%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5427.163392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-2035.722178502638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0.012831445277777775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0.000854977994777095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0.3120000000000003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1.5767609680555554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1.6447208328697328e-07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7.641930011441196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10.494338580502625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5.353690772083481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8.663747189016451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13.34674714956405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12.246025170631633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12.636603937349589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19.765652739969227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9.69740008679528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