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B4_BT02_13.59_14.50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2024-03-11 13:57:50.218000 to 2024-03-11 14:50:42.310000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00:52:44.491000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33.510839722222215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1708.2951099241668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39.374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32.76320401356542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52.14066088337565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77.01%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22.80%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0.06%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5428.3737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-1951.0984758017132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0.07929685166666668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0.00464165532755325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1.8095853449999995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1.5886934128739988e-07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5.4672313246320465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4.616773118578172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7.720077756178839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15.28742016106637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25.430435990002774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11.958483754512637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12.420161066370452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9.587614551513468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7.3486531519022495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