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B4_BT04_10.45_11.45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2024-03-11 10:56:55.193000 to 2024-03-11 11:45:44.722000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00:48:52.009000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28.380030555555553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1430.0007831291666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38.841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10.178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31.969494056241714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44.73016622075612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97.11%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1.34%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0.08%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5437.23852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-1767.8581110113323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0.045046905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0.003150032261478203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0.32600000000000007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1.5041416194444444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1.4250242718702104e-07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20.110361741263027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3.6534785588054968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5.106935478053883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10.859451076567966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10.520431348505067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7.837126266815739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10.091246799148843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13.272261694377322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18.37559057957947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