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B4_BT04_15.52_16.57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16:05:22.553000 to 2024-03-11 16:57:30.743000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00:52:10.640000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32.97601722222222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1673.844472675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39.268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30.986615690755627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54.01830549614895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69.63%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18.00%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0.06%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5421.410500000001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-1935.0803152312137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1.4474072980555555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0.08639732069129558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3.071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0.2609999999999997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1.7477289127777775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1.551055123160967e-07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15.93362445414847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8.419213973799126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3.8148471615720525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8.978165938864628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17.753711790393012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11.832314410480349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11.741484716157204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13.956331877729259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7.479475982532752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