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B4_BT05_11.47_12.42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11:56:50.902000 to 2024-03-11 12:41:15.782000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00:44:26.820000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27.482442499999998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1392.5128395005554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28.990432993729527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48.03353022708382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94.60%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3.25%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0.11%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5527.275720000001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-1882.48074434923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0.12604075305555557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0.009050497931854558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0.2679999999999998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1.4565694525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1.5176392561682085e-07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14.162725839699283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5.363566549452326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6.798431752960672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10.023847055494928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10.977729275292026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9.16696980720262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15.569297926518736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15.03981245705509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12.764237500505235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