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B4_B02_16.59_18.03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16:59:29.259000 to 2024-03-12 18:03:22.519000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01:03:45.240000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27.283976111111112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1403.2693823775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30.988486215027667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45.283573151662814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97.62%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0.11%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4861.082784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-1326.6202144325105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0.010689247222222222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0.0007617329881871818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0.34099999999999975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1.47333471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1.0699598474945533e-07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2.50272034820457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24.199644922971192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7.4852528492068044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11.448370654601684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14.70706145123418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20.273752935112537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16.399404386919418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2.8950231945478495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