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B4_B06_15.58_16.56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15:58:10.534000 to 2024-03-12 16:56:55.260000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00:58:37.185000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33.038110833333334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1691.0718167533332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40.782274200087784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41.46585372989556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74.37%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20.71%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1.64%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4502.33508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-1738.8913282810624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0.0764918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0.004523068710953785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0.30000000000000027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1.7510198741666667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1.3829809766583473e-07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10.214501416518788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4.321160611438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2.3753930450484106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5.220883534136546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10.880732231250583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11.017714267924411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51.5457177547399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4.342953208181564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