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B3_B05_17.46_20.05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17:42:37.788000 to 2024-03-11 20:01:41.810000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02:18:39.757000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33.665416388888886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1739.5021568341665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60.66392335791602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28.6744091141474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50.43%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41.24%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6033.005824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-755.6664371428743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95.97401529333334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5.228834716066615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0.23299999999999965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1.8515979013888886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6.182627123281674e-08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9.657230379211999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9.07494454420619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10.384757578958487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21.835058624696313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41.82291116509982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6.743160452096757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0.05809654589627126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0.025087144818844404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