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B3_B04_17.38_19.29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17:38:19.949000 to 2024-03-12 19:29:39.538000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01:51:05.326000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31.127703055555557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1615.3908562836111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57.7466072884102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27.973779450205406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85.95%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13.67%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4429.9909450000005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-877.0030285961393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68.13299414972222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4.047046564394381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0.33899999999999997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1.743151371111111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7.264946949700389e-08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7.10488322717622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5.470912951167728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8.798301486199575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14.21656050955414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41.97537154989384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21.117622080679403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