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B4_BT06_09.00_09.55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00:50:09.776000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27.755521666666667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1385.7406769913891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38.746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10.259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(in kilometers)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27.14685761272991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WH/KM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51.04608042521935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Custom mode</a:t>
                      </a:r>
                    </a:p>
                    <a:p>
                      <a:r>
                        <a:t>90.09%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8.86%</a:t>
                      </a:r>
                    </a:p>
                    <a:p>
                      <a:r>
                        <a:t>Sports mode</a:t>
                      </a:r>
                    </a:p>
                    <a:p>
                      <a:r>
                        <a:t>0.07%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5724.067349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Average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-1668.4503134344484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0.024432869166666666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-0.0017631320772050073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2.963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3.326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0.363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PCB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Motor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BMS Temperature in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 in kWh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0.15265536916666667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 in kW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1.409247896741873e-08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24.73772555602182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32.94167016365925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6.61281298083648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7.522031053294167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8.375297244369841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11.655476290390263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8.120016785564415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12.764022940271365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