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B4_B02_06.55_07.43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00:47:24.599000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27.709410833333333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1390.2002717922223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39.497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10.219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28.79475029579625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48.279643251331755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95.48%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3.00%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5458.56792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-1767.8279683687745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0.011607947777777777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-0.0008349768799234199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0.3690000000000002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0.14685987741666665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1.434402615805855e-08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35.176824680210686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38.249310258339605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3.210433910208176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5.09572778195803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7.018643926093136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8.076247805367444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7.7878103837471775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12.816654125909205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