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B4_B06_08.13_09.18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01:04:26.248000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31.876796666666664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1597.140168137222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35.322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35.2506607867321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45.3080916071328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52.47%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42.89%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5429.2873850000005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-1497.3189076286458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0.60077226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-0.0376013560653105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0.1689470223333333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1.213909167768389e-08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9.257095158597663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12.156371730662215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4.785754034501948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9.323873121869783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30.308848080133554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5.784641068447413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8.597662771285476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11.505286588759041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