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B3_B03_10.20_11.29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01:09:11.809000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34.70677833333333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1763.1729981775002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41.84414046820817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42.13667620959026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69.09%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26.05%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6126.446865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-1535.7906589496736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108.28559662111111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-5.786160427063244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0.44899999999999984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1.9088728083333333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1.2773848392176807e-07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6.664304335720975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10.190083272165836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5.044420258675238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9.16500037966033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23.288364676402846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18.383153205598724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17.406160621630516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9.127034346604571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0.3999088815206662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