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B3_B15_11.35_13.28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01:54:30.161000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33.27927277777778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1717.139885148611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56.04125756068157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30.64063798513602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2471.347216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-904.6836801602516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79.19017365777778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-4.408442272039773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1.8303600027777778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7.400776333405215e-08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2.7237479806138936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18.177705977382878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3.6478190630048464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7.846526655896607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45.86914378029079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20.29886914378029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