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MAR_21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00:04:55.880000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2.4692266666666667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125.559082875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3.4955890920449577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35.919291303643064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['Sports mode: 100.00%']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5136.355801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-1537.4581576530613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0.23065293388888888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-0.18336387496617182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0.17799999999999994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14.451261077027949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4.567143830947512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2.0790729379686437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75.59645535105658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3.306066802999318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