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13/03/2024 06:20:34 to 13/03/2024 08:29:59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02:09:25.258000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35.866119999999995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1843.3347974430553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63.080909913633725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29.221753458642706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99.75%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0.01%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2525.98787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858.6963342126033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108.10490328805557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5.5397511512937765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2.0085027199999996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7.185027974529582e-08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7.23357703185869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7.945994983723785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9.577618869736911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15.18490847964139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41.97662628742195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16.809861785580875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