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13/03/2024 17:52:00 to 13/03/2024 19:35:59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01:43:59.938000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24.692250833333333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1284.3934288883333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50.52086283354855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25.423030345305733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98.07%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0.40%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2679.67035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745.7768296770968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85.10187806638889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6.214105125750715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1.3580737958333333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6.046525421779369e-08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5.986564916496049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11.922367552750469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8.32162980761096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12.389380530973451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39.301849439076804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20.162777711974822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