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13/03/2024 10:10:57 to 13/03/2024 12:21:59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02:11:02.469000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31.82047111111111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1641.0164183574998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38.593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61.48882354509939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26.68804383863167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95.57%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2474.4841380000003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755.7450564266342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151.27600766444442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8.440364165361498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0.2240000000000002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1.750125911111111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6.183491305262695e-08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12.50572288738745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7.189333925276433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7.228180191179123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14.518791881130428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43.11658041870725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14.292651118911195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