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14/03/2024 14:28:12 to 14/03/2024 16:49:59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02:21:47.679000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36.233585833333336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1873.8907454497225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3.304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66.38970759048718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28.22562131179243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99.60%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2619.571524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797.3060729959817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101.25616235277778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5.1265129673535474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2.029080806666667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6.625526712206505e-08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16.610755573905863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7.879593311312965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4.386870355078448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8.754386870355079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42.81456440957886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17.983587943848057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